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client id="{4FFBD23C-FCB6-4533-A2F4-FA3F2DB967B5}" v="6" dt="2021-10-03T07:38:5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96305" autoAdjust="0"/>
  </p:normalViewPr>
  <p:slideViewPr>
    <p:cSldViewPr>
      <p:cViewPr varScale="1">
        <p:scale>
          <a:sx n="110" d="100"/>
          <a:sy n="110" d="100"/>
        </p:scale>
        <p:origin x="264" y="108"/>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ep Ghose" userId="03b859d6-e572-462f-9165-df4537e7c085" providerId="ADAL" clId="{4FFBD23C-FCB6-4533-A2F4-FA3F2DB967B5}"/>
    <pc:docChg chg="undo custSel addSld delSld modSld">
      <pc:chgData name="Jaydeep Ghose" userId="03b859d6-e572-462f-9165-df4537e7c085" providerId="ADAL" clId="{4FFBD23C-FCB6-4533-A2F4-FA3F2DB967B5}" dt="2021-10-03T07:51:31.719" v="1168" actId="255"/>
      <pc:docMkLst>
        <pc:docMk/>
      </pc:docMkLst>
      <pc:sldChg chg="delSp modSp mod">
        <pc:chgData name="Jaydeep Ghose" userId="03b859d6-e572-462f-9165-df4537e7c085" providerId="ADAL" clId="{4FFBD23C-FCB6-4533-A2F4-FA3F2DB967B5}" dt="2021-10-03T07:49:13.705" v="1138" actId="14100"/>
        <pc:sldMkLst>
          <pc:docMk/>
          <pc:sldMk cId="0" sldId="256"/>
        </pc:sldMkLst>
        <pc:spChg chg="mod">
          <ac:chgData name="Jaydeep Ghose" userId="03b859d6-e572-462f-9165-df4537e7c085" providerId="ADAL" clId="{4FFBD23C-FCB6-4533-A2F4-FA3F2DB967B5}" dt="2021-10-03T07:45:30.196" v="860" actId="20577"/>
          <ac:spMkLst>
            <pc:docMk/>
            <pc:sldMk cId="0" sldId="256"/>
            <ac:spMk id="8" creationId="{00000000-0000-0000-0000-000000000000}"/>
          </ac:spMkLst>
        </pc:spChg>
        <pc:spChg chg="mod">
          <ac:chgData name="Jaydeep Ghose" userId="03b859d6-e572-462f-9165-df4537e7c085" providerId="ADAL" clId="{4FFBD23C-FCB6-4533-A2F4-FA3F2DB967B5}" dt="2021-10-03T07:43:36.381" v="771" actId="14100"/>
          <ac:spMkLst>
            <pc:docMk/>
            <pc:sldMk cId="0" sldId="256"/>
            <ac:spMk id="9" creationId="{00000000-0000-0000-0000-000000000000}"/>
          </ac:spMkLst>
        </pc:spChg>
        <pc:spChg chg="mod">
          <ac:chgData name="Jaydeep Ghose" userId="03b859d6-e572-462f-9165-df4537e7c085" providerId="ADAL" clId="{4FFBD23C-FCB6-4533-A2F4-FA3F2DB967B5}" dt="2021-10-03T07:46:18.680" v="948" actId="14100"/>
          <ac:spMkLst>
            <pc:docMk/>
            <pc:sldMk cId="0" sldId="256"/>
            <ac:spMk id="11" creationId="{00000000-0000-0000-0000-000000000000}"/>
          </ac:spMkLst>
        </pc:spChg>
        <pc:spChg chg="mod">
          <ac:chgData name="Jaydeep Ghose" userId="03b859d6-e572-462f-9165-df4537e7c085" providerId="ADAL" clId="{4FFBD23C-FCB6-4533-A2F4-FA3F2DB967B5}" dt="2021-10-03T07:46:26.249" v="950" actId="14100"/>
          <ac:spMkLst>
            <pc:docMk/>
            <pc:sldMk cId="0" sldId="256"/>
            <ac:spMk id="12" creationId="{00000000-0000-0000-0000-000000000000}"/>
          </ac:spMkLst>
        </pc:spChg>
        <pc:spChg chg="mod">
          <ac:chgData name="Jaydeep Ghose" userId="03b859d6-e572-462f-9165-df4537e7c085" providerId="ADAL" clId="{4FFBD23C-FCB6-4533-A2F4-FA3F2DB967B5}" dt="2021-10-03T07:46:39.523" v="993" actId="20577"/>
          <ac:spMkLst>
            <pc:docMk/>
            <pc:sldMk cId="0" sldId="256"/>
            <ac:spMk id="13" creationId="{00000000-0000-0000-0000-000000000000}"/>
          </ac:spMkLst>
        </pc:spChg>
        <pc:spChg chg="mod">
          <ac:chgData name="Jaydeep Ghose" userId="03b859d6-e572-462f-9165-df4537e7c085" providerId="ADAL" clId="{4FFBD23C-FCB6-4533-A2F4-FA3F2DB967B5}" dt="2021-10-03T07:47:01.857" v="1046" actId="21"/>
          <ac:spMkLst>
            <pc:docMk/>
            <pc:sldMk cId="0" sldId="256"/>
            <ac:spMk id="14" creationId="{00000000-0000-0000-0000-000000000000}"/>
          </ac:spMkLst>
        </pc:spChg>
        <pc:spChg chg="mod">
          <ac:chgData name="Jaydeep Ghose" userId="03b859d6-e572-462f-9165-df4537e7c085" providerId="ADAL" clId="{4FFBD23C-FCB6-4533-A2F4-FA3F2DB967B5}" dt="2021-10-03T07:47:10.953" v="1059" actId="20577"/>
          <ac:spMkLst>
            <pc:docMk/>
            <pc:sldMk cId="0" sldId="256"/>
            <ac:spMk id="15" creationId="{00000000-0000-0000-0000-000000000000}"/>
          </ac:spMkLst>
        </pc:spChg>
        <pc:spChg chg="mod">
          <ac:chgData name="Jaydeep Ghose" userId="03b859d6-e572-462f-9165-df4537e7c085" providerId="ADAL" clId="{4FFBD23C-FCB6-4533-A2F4-FA3F2DB967B5}" dt="2021-10-03T07:47:43.313" v="1101" actId="20577"/>
          <ac:spMkLst>
            <pc:docMk/>
            <pc:sldMk cId="0" sldId="256"/>
            <ac:spMk id="16" creationId="{00000000-0000-0000-0000-000000000000}"/>
          </ac:spMkLst>
        </pc:spChg>
        <pc:spChg chg="mod">
          <ac:chgData name="Jaydeep Ghose" userId="03b859d6-e572-462f-9165-df4537e7c085" providerId="ADAL" clId="{4FFBD23C-FCB6-4533-A2F4-FA3F2DB967B5}" dt="2021-10-03T07:45:17.942" v="829" actId="122"/>
          <ac:spMkLst>
            <pc:docMk/>
            <pc:sldMk cId="0" sldId="256"/>
            <ac:spMk id="17" creationId="{00000000-0000-0000-0000-000000000000}"/>
          </ac:spMkLst>
        </pc:spChg>
        <pc:spChg chg="mod">
          <ac:chgData name="Jaydeep Ghose" userId="03b859d6-e572-462f-9165-df4537e7c085" providerId="ADAL" clId="{4FFBD23C-FCB6-4533-A2F4-FA3F2DB967B5}" dt="2021-10-03T07:47:57.205" v="1124" actId="20577"/>
          <ac:spMkLst>
            <pc:docMk/>
            <pc:sldMk cId="0" sldId="256"/>
            <ac:spMk id="28" creationId="{00000000-0000-0000-0000-000000000000}"/>
          </ac:spMkLst>
        </pc:spChg>
        <pc:cxnChg chg="mod">
          <ac:chgData name="Jaydeep Ghose" userId="03b859d6-e572-462f-9165-df4537e7c085" providerId="ADAL" clId="{4FFBD23C-FCB6-4533-A2F4-FA3F2DB967B5}" dt="2021-10-03T07:43:36.381" v="771" actId="14100"/>
          <ac:cxnSpMkLst>
            <pc:docMk/>
            <pc:sldMk cId="0" sldId="256"/>
            <ac:cxnSpMk id="21" creationId="{00000000-0000-0000-0000-000000000000}"/>
          </ac:cxnSpMkLst>
        </pc:cxnChg>
        <pc:cxnChg chg="mod">
          <ac:chgData name="Jaydeep Ghose" userId="03b859d6-e572-462f-9165-df4537e7c085" providerId="ADAL" clId="{4FFBD23C-FCB6-4533-A2F4-FA3F2DB967B5}" dt="2021-10-03T07:46:18.680" v="948" actId="14100"/>
          <ac:cxnSpMkLst>
            <pc:docMk/>
            <pc:sldMk cId="0" sldId="256"/>
            <ac:cxnSpMk id="25" creationId="{00000000-0000-0000-0000-000000000000}"/>
          </ac:cxnSpMkLst>
        </pc:cxnChg>
        <pc:cxnChg chg="del mod">
          <ac:chgData name="Jaydeep Ghose" userId="03b859d6-e572-462f-9165-df4537e7c085" providerId="ADAL" clId="{4FFBD23C-FCB6-4533-A2F4-FA3F2DB967B5}" dt="2021-10-03T07:45:46.812" v="864" actId="478"/>
          <ac:cxnSpMkLst>
            <pc:docMk/>
            <pc:sldMk cId="0" sldId="256"/>
            <ac:cxnSpMk id="31" creationId="{00000000-0000-0000-0000-000000000000}"/>
          </ac:cxnSpMkLst>
        </pc:cxnChg>
        <pc:cxnChg chg="mod">
          <ac:chgData name="Jaydeep Ghose" userId="03b859d6-e572-462f-9165-df4537e7c085" providerId="ADAL" clId="{4FFBD23C-FCB6-4533-A2F4-FA3F2DB967B5}" dt="2021-10-03T07:49:13.705" v="1138" actId="14100"/>
          <ac:cxnSpMkLst>
            <pc:docMk/>
            <pc:sldMk cId="0" sldId="256"/>
            <ac:cxnSpMk id="32"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3"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4" creationId="{31B01867-10A5-4DAA-BEE3-1CEC32159BC8}"/>
          </ac:cxnSpMkLst>
        </pc:cxnChg>
        <pc:cxnChg chg="mod">
          <ac:chgData name="Jaydeep Ghose" userId="03b859d6-e572-462f-9165-df4537e7c085" providerId="ADAL" clId="{4FFBD23C-FCB6-4533-A2F4-FA3F2DB967B5}" dt="2021-10-03T07:47:03.560" v="1047"/>
          <ac:cxnSpMkLst>
            <pc:docMk/>
            <pc:sldMk cId="0" sldId="256"/>
            <ac:cxnSpMk id="35" creationId="{00000000-0000-0000-0000-000000000000}"/>
          </ac:cxnSpMkLst>
        </pc:cxnChg>
      </pc:sldChg>
      <pc:sldChg chg="addSp delSp modSp mod">
        <pc:chgData name="Jaydeep Ghose" userId="03b859d6-e572-462f-9165-df4537e7c085" providerId="ADAL" clId="{4FFBD23C-FCB6-4533-A2F4-FA3F2DB967B5}" dt="2021-10-03T07:34:50.272" v="350" actId="478"/>
        <pc:sldMkLst>
          <pc:docMk/>
          <pc:sldMk cId="2492470587" sldId="257"/>
        </pc:sldMkLst>
        <pc:spChg chg="add mod">
          <ac:chgData name="Jaydeep Ghose" userId="03b859d6-e572-462f-9165-df4537e7c085" providerId="ADAL" clId="{4FFBD23C-FCB6-4533-A2F4-FA3F2DB967B5}" dt="2021-10-03T07:29:11.860" v="174" actId="20577"/>
          <ac:spMkLst>
            <pc:docMk/>
            <pc:sldMk cId="2492470587" sldId="257"/>
            <ac:spMk id="10" creationId="{2733687A-93AC-41B6-90A3-517893129FD2}"/>
          </ac:spMkLst>
        </pc:spChg>
        <pc:spChg chg="add del mod">
          <ac:chgData name="Jaydeep Ghose" userId="03b859d6-e572-462f-9165-df4537e7c085" providerId="ADAL" clId="{4FFBD23C-FCB6-4533-A2F4-FA3F2DB967B5}" dt="2021-10-03T07:34:49.890" v="349" actId="478"/>
          <ac:spMkLst>
            <pc:docMk/>
            <pc:sldMk cId="2492470587" sldId="257"/>
            <ac:spMk id="11" creationId="{9D7BA5FD-6FA0-4EA3-9895-4BB9362C3E8A}"/>
          </ac:spMkLst>
        </pc:spChg>
        <pc:spChg chg="add del">
          <ac:chgData name="Jaydeep Ghose" userId="03b859d6-e572-462f-9165-df4537e7c085" providerId="ADAL" clId="{4FFBD23C-FCB6-4533-A2F4-FA3F2DB967B5}" dt="2021-10-03T07:30:33.636" v="296" actId="22"/>
          <ac:spMkLst>
            <pc:docMk/>
            <pc:sldMk cId="2492470587" sldId="257"/>
            <ac:spMk id="13" creationId="{E6921AF8-2E1D-4BA8-9987-C95705002FDC}"/>
          </ac:spMkLst>
        </pc:spChg>
        <pc:spChg chg="del">
          <ac:chgData name="Jaydeep Ghose" userId="03b859d6-e572-462f-9165-df4537e7c085" providerId="ADAL" clId="{4FFBD23C-FCB6-4533-A2F4-FA3F2DB967B5}" dt="2021-10-03T07:28:19.698" v="127" actId="478"/>
          <ac:spMkLst>
            <pc:docMk/>
            <pc:sldMk cId="2492470587" sldId="257"/>
            <ac:spMk id="2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0" creationId="{00000000-0000-0000-0000-000000000000}"/>
          </ac:spMkLst>
        </pc:spChg>
        <pc:spChg chg="del">
          <ac:chgData name="Jaydeep Ghose" userId="03b859d6-e572-462f-9165-df4537e7c085" providerId="ADAL" clId="{4FFBD23C-FCB6-4533-A2F4-FA3F2DB967B5}" dt="2021-10-03T07:28:18.416" v="126" actId="478"/>
          <ac:spMkLst>
            <pc:docMk/>
            <pc:sldMk cId="2492470587" sldId="257"/>
            <ac:spMk id="33"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4"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0"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1" creationId="{00000000-0000-0000-0000-000000000000}"/>
          </ac:spMkLst>
        </pc:spChg>
        <pc:spChg chg="del mod">
          <ac:chgData name="Jaydeep Ghose" userId="03b859d6-e572-462f-9165-df4537e7c085" providerId="ADAL" clId="{4FFBD23C-FCB6-4533-A2F4-FA3F2DB967B5}" dt="2021-10-03T07:28:06.830" v="123" actId="478"/>
          <ac:spMkLst>
            <pc:docMk/>
            <pc:sldMk cId="2492470587" sldId="257"/>
            <ac:spMk id="42" creationId="{00000000-0000-0000-0000-000000000000}"/>
          </ac:spMkLst>
        </pc:spChg>
        <pc:graphicFrameChg chg="modGraphic">
          <ac:chgData name="Jaydeep Ghose" userId="03b859d6-e572-462f-9165-df4537e7c085" providerId="ADAL" clId="{4FFBD23C-FCB6-4533-A2F4-FA3F2DB967B5}" dt="2021-10-03T07:30:29.043" v="294" actId="20577"/>
          <ac:graphicFrameMkLst>
            <pc:docMk/>
            <pc:sldMk cId="2492470587" sldId="257"/>
            <ac:graphicFrameMk id="12" creationId="{B867AE09-33C3-49E9-B17D-862E145FF3BD}"/>
          </ac:graphicFrameMkLst>
        </pc:graphicFrameChg>
        <pc:graphicFrameChg chg="modGraphic">
          <ac:chgData name="Jaydeep Ghose" userId="03b859d6-e572-462f-9165-df4537e7c085" providerId="ADAL" clId="{4FFBD23C-FCB6-4533-A2F4-FA3F2DB967B5}" dt="2021-10-03T07:31:26.077" v="341" actId="14734"/>
          <ac:graphicFrameMkLst>
            <pc:docMk/>
            <pc:sldMk cId="2492470587" sldId="257"/>
            <ac:graphicFrameMk id="15" creationId="{89CDC020-1616-4B68-BB90-4858E3927B7F}"/>
          </ac:graphicFrameMkLst>
        </pc:graphicFrameChg>
        <pc:graphicFrameChg chg="del">
          <ac:chgData name="Jaydeep Ghose" userId="03b859d6-e572-462f-9165-df4537e7c085" providerId="ADAL" clId="{4FFBD23C-FCB6-4533-A2F4-FA3F2DB967B5}" dt="2021-10-03T07:28:16.051" v="125" actId="478"/>
          <ac:graphicFrameMkLst>
            <pc:docMk/>
            <pc:sldMk cId="2492470587" sldId="257"/>
            <ac:graphicFrameMk id="18" creationId="{B1B3FE9C-4DB7-42C8-9464-97E8E6812811}"/>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19" creationId="{825E10A9-0167-420C-B3D0-45E27B07832C}"/>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0" creationId="{1F407999-ECFE-4D54-8412-BC9982CAB6DF}"/>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1" creationId="{B9F0C2FE-CE7A-4F20-8B88-D614DF986B2C}"/>
          </ac:graphicFrameMkLst>
        </pc:graphicFrameChg>
        <pc:cxnChg chg="add del">
          <ac:chgData name="Jaydeep Ghose" userId="03b859d6-e572-462f-9165-df4537e7c085" providerId="ADAL" clId="{4FFBD23C-FCB6-4533-A2F4-FA3F2DB967B5}" dt="2021-10-03T07:34:50.272" v="350" actId="478"/>
          <ac:cxnSpMkLst>
            <pc:docMk/>
            <pc:sldMk cId="2492470587" sldId="257"/>
            <ac:cxnSpMk id="5" creationId="{ED35A697-7EC0-4FC6-9291-A442BAD13226}"/>
          </ac:cxnSpMkLst>
        </pc:cxnChg>
        <pc:cxnChg chg="add del mod">
          <ac:chgData name="Jaydeep Ghose" userId="03b859d6-e572-462f-9165-df4537e7c085" providerId="ADAL" clId="{4FFBD23C-FCB6-4533-A2F4-FA3F2DB967B5}" dt="2021-10-03T07:34:49.451" v="348" actId="478"/>
          <ac:cxnSpMkLst>
            <pc:docMk/>
            <pc:sldMk cId="2492470587" sldId="257"/>
            <ac:cxnSpMk id="6" creationId="{5C8071F0-14EC-46B5-92A0-BC010119DE41}"/>
          </ac:cxnSpMkLst>
        </pc:cxnChg>
      </pc:sldChg>
      <pc:sldChg chg="modSp mod">
        <pc:chgData name="Jaydeep Ghose" userId="03b859d6-e572-462f-9165-df4537e7c085" providerId="ADAL" clId="{4FFBD23C-FCB6-4533-A2F4-FA3F2DB967B5}" dt="2021-10-03T07:23:38.492" v="85" actId="123"/>
        <pc:sldMkLst>
          <pc:docMk/>
          <pc:sldMk cId="2324499355" sldId="282"/>
        </pc:sldMkLst>
        <pc:spChg chg="mod">
          <ac:chgData name="Jaydeep Ghose" userId="03b859d6-e572-462f-9165-df4537e7c085" providerId="ADAL" clId="{4FFBD23C-FCB6-4533-A2F4-FA3F2DB967B5}" dt="2021-10-03T07:23:38.492" v="85" actId="123"/>
          <ac:spMkLst>
            <pc:docMk/>
            <pc:sldMk cId="2324499355" sldId="282"/>
            <ac:spMk id="5" creationId="{0AF99E96-BC3F-41A4-BD30-5A75F6669A03}"/>
          </ac:spMkLst>
        </pc:spChg>
      </pc:sldChg>
      <pc:sldChg chg="addSp modSp mod">
        <pc:chgData name="Jaydeep Ghose" userId="03b859d6-e572-462f-9165-df4537e7c085" providerId="ADAL" clId="{4FFBD23C-FCB6-4533-A2F4-FA3F2DB967B5}" dt="2021-10-03T07:21:16.554" v="58" actId="20577"/>
        <pc:sldMkLst>
          <pc:docMk/>
          <pc:sldMk cId="897005325" sldId="315"/>
        </pc:sldMkLst>
        <pc:spChg chg="mod">
          <ac:chgData name="Jaydeep Ghose" userId="03b859d6-e572-462f-9165-df4537e7c085" providerId="ADAL" clId="{4FFBD23C-FCB6-4533-A2F4-FA3F2DB967B5}" dt="2021-10-03T07:17:05.205" v="5" actId="14100"/>
          <ac:spMkLst>
            <pc:docMk/>
            <pc:sldMk cId="897005325" sldId="315"/>
            <ac:spMk id="34" creationId="{021B7541-486E-4FAE-A45F-F2D1F6A104C3}"/>
          </ac:spMkLst>
        </pc:spChg>
        <pc:spChg chg="mod">
          <ac:chgData name="Jaydeep Ghose" userId="03b859d6-e572-462f-9165-df4537e7c085" providerId="ADAL" clId="{4FFBD23C-FCB6-4533-A2F4-FA3F2DB967B5}" dt="2021-10-03T07:21:09.972" v="55" actId="21"/>
          <ac:spMkLst>
            <pc:docMk/>
            <pc:sldMk cId="897005325" sldId="315"/>
            <ac:spMk id="36" creationId="{81A8CD92-4D0A-450F-9153-43C25A1B24F0}"/>
          </ac:spMkLst>
        </pc:spChg>
        <pc:spChg chg="add mod">
          <ac:chgData name="Jaydeep Ghose" userId="03b859d6-e572-462f-9165-df4537e7c085" providerId="ADAL" clId="{4FFBD23C-FCB6-4533-A2F4-FA3F2DB967B5}" dt="2021-10-03T07:18:00.602" v="53" actId="1036"/>
          <ac:spMkLst>
            <pc:docMk/>
            <pc:sldMk cId="897005325" sldId="315"/>
            <ac:spMk id="37" creationId="{0540F1AA-BBB2-435E-AC32-5CCCEE520451}"/>
          </ac:spMkLst>
        </pc:spChg>
        <pc:spChg chg="mod">
          <ac:chgData name="Jaydeep Ghose" userId="03b859d6-e572-462f-9165-df4537e7c085" providerId="ADAL" clId="{4FFBD23C-FCB6-4533-A2F4-FA3F2DB967B5}" dt="2021-10-03T07:17:33.502" v="9" actId="14100"/>
          <ac:spMkLst>
            <pc:docMk/>
            <pc:sldMk cId="897005325" sldId="315"/>
            <ac:spMk id="39" creationId="{00000000-0000-0000-0000-000000000000}"/>
          </ac:spMkLst>
        </pc:spChg>
        <pc:spChg chg="mod">
          <ac:chgData name="Jaydeep Ghose" userId="03b859d6-e572-462f-9165-df4537e7c085" providerId="ADAL" clId="{4FFBD23C-FCB6-4533-A2F4-FA3F2DB967B5}" dt="2021-10-03T07:11:00.346" v="2" actId="20577"/>
          <ac:spMkLst>
            <pc:docMk/>
            <pc:sldMk cId="897005325" sldId="315"/>
            <ac:spMk id="44" creationId="{00000000-0000-0000-0000-000000000000}"/>
          </ac:spMkLst>
        </pc:spChg>
        <pc:spChg chg="mod">
          <ac:chgData name="Jaydeep Ghose" userId="03b859d6-e572-462f-9165-df4537e7c085" providerId="ADAL" clId="{4FFBD23C-FCB6-4533-A2F4-FA3F2DB967B5}" dt="2021-10-03T07:17:52.642" v="12"/>
          <ac:spMkLst>
            <pc:docMk/>
            <pc:sldMk cId="897005325" sldId="315"/>
            <ac:spMk id="46" creationId="{5F854568-9192-40CC-AC9F-CD2EDFACB31E}"/>
          </ac:spMkLst>
        </pc:spChg>
        <pc:spChg chg="mod">
          <ac:chgData name="Jaydeep Ghose" userId="03b859d6-e572-462f-9165-df4537e7c085" providerId="ADAL" clId="{4FFBD23C-FCB6-4533-A2F4-FA3F2DB967B5}" dt="2021-10-03T07:21:16.554" v="58" actId="20577"/>
          <ac:spMkLst>
            <pc:docMk/>
            <pc:sldMk cId="897005325" sldId="315"/>
            <ac:spMk id="53" creationId="{B595F2D0-CB7F-45DE-887C-EEEF7408C297}"/>
          </ac:spMkLst>
        </pc:spChg>
        <pc:grpChg chg="add mod">
          <ac:chgData name="Jaydeep Ghose" userId="03b859d6-e572-462f-9165-df4537e7c085" providerId="ADAL" clId="{4FFBD23C-FCB6-4533-A2F4-FA3F2DB967B5}" dt="2021-10-03T07:18:00.602" v="53" actId="1036"/>
          <ac:grpSpMkLst>
            <pc:docMk/>
            <pc:sldMk cId="897005325" sldId="315"/>
            <ac:grpSpMk id="40" creationId="{D8DBA943-6E9B-499C-899B-87F74B0CE4D1}"/>
          </ac:grpSpMkLst>
        </pc:grpChg>
      </pc:sldChg>
      <pc:sldChg chg="modSp mod">
        <pc:chgData name="Jaydeep Ghose" userId="03b859d6-e572-462f-9165-df4537e7c085" providerId="ADAL" clId="{4FFBD23C-FCB6-4533-A2F4-FA3F2DB967B5}" dt="2021-10-03T07:26:45.079" v="109" actId="123"/>
        <pc:sldMkLst>
          <pc:docMk/>
          <pc:sldMk cId="320693852" sldId="323"/>
        </pc:sldMkLst>
        <pc:spChg chg="mod">
          <ac:chgData name="Jaydeep Ghose" userId="03b859d6-e572-462f-9165-df4537e7c085" providerId="ADAL" clId="{4FFBD23C-FCB6-4533-A2F4-FA3F2DB967B5}" dt="2021-10-03T07:26:45.079" v="109" actId="123"/>
          <ac:spMkLst>
            <pc:docMk/>
            <pc:sldMk cId="320693852" sldId="323"/>
            <ac:spMk id="5" creationId="{00000000-0000-0000-0000-000000000000}"/>
          </ac:spMkLst>
        </pc:spChg>
      </pc:sldChg>
      <pc:sldChg chg="modSp mod">
        <pc:chgData name="Jaydeep Ghose" userId="03b859d6-e572-462f-9165-df4537e7c085" providerId="ADAL" clId="{4FFBD23C-FCB6-4533-A2F4-FA3F2DB967B5}" dt="2021-10-03T07:50:45.706" v="1151" actId="14100"/>
        <pc:sldMkLst>
          <pc:docMk/>
          <pc:sldMk cId="4044589177" sldId="340"/>
        </pc:sldMkLst>
        <pc:spChg chg="mod">
          <ac:chgData name="Jaydeep Ghose" userId="03b859d6-e572-462f-9165-df4537e7c085" providerId="ADAL" clId="{4FFBD23C-FCB6-4533-A2F4-FA3F2DB967B5}" dt="2021-10-03T07:50:45.706" v="1151" actId="14100"/>
          <ac:spMkLst>
            <pc:docMk/>
            <pc:sldMk cId="4044589177" sldId="340"/>
            <ac:spMk id="6" creationId="{00000000-0000-0000-0000-000000000000}"/>
          </ac:spMkLst>
        </pc:spChg>
        <pc:graphicFrameChg chg="mod modGraphic">
          <ac:chgData name="Jaydeep Ghose" userId="03b859d6-e572-462f-9165-df4537e7c085" providerId="ADAL" clId="{4FFBD23C-FCB6-4533-A2F4-FA3F2DB967B5}" dt="2021-10-03T07:50:29.906" v="1148" actId="20577"/>
          <ac:graphicFrameMkLst>
            <pc:docMk/>
            <pc:sldMk cId="4044589177" sldId="340"/>
            <ac:graphicFrameMk id="5" creationId="{00000000-0000-0000-0000-000000000000}"/>
          </ac:graphicFrameMkLst>
        </pc:graphicFrameChg>
      </pc:sldChg>
      <pc:sldChg chg="mod modShow">
        <pc:chgData name="Jaydeep Ghose" userId="03b859d6-e572-462f-9165-df4537e7c085" providerId="ADAL" clId="{4FFBD23C-FCB6-4533-A2F4-FA3F2DB967B5}" dt="2021-10-03T07:49:56.086" v="1144" actId="729"/>
        <pc:sldMkLst>
          <pc:docMk/>
          <pc:sldMk cId="3244622503" sldId="361"/>
        </pc:sldMkLst>
      </pc:sldChg>
      <pc:sldChg chg="mod modShow">
        <pc:chgData name="Jaydeep Ghose" userId="03b859d6-e572-462f-9165-df4537e7c085" providerId="ADAL" clId="{4FFBD23C-FCB6-4533-A2F4-FA3F2DB967B5}" dt="2021-10-03T07:49:56.086" v="1144" actId="729"/>
        <pc:sldMkLst>
          <pc:docMk/>
          <pc:sldMk cId="1407347794" sldId="362"/>
        </pc:sldMkLst>
      </pc:sldChg>
      <pc:sldChg chg="mod modShow">
        <pc:chgData name="Jaydeep Ghose" userId="03b859d6-e572-462f-9165-df4537e7c085" providerId="ADAL" clId="{4FFBD23C-FCB6-4533-A2F4-FA3F2DB967B5}" dt="2021-10-03T07:49:56.086" v="1144" actId="729"/>
        <pc:sldMkLst>
          <pc:docMk/>
          <pc:sldMk cId="2917552709" sldId="363"/>
        </pc:sldMkLst>
      </pc:sldChg>
      <pc:sldChg chg="mod modShow">
        <pc:chgData name="Jaydeep Ghose" userId="03b859d6-e572-462f-9165-df4537e7c085" providerId="ADAL" clId="{4FFBD23C-FCB6-4533-A2F4-FA3F2DB967B5}" dt="2021-10-03T07:49:56.086" v="1144" actId="729"/>
        <pc:sldMkLst>
          <pc:docMk/>
          <pc:sldMk cId="2592707187" sldId="364"/>
        </pc:sldMkLst>
      </pc:sldChg>
      <pc:sldChg chg="mod modShow">
        <pc:chgData name="Jaydeep Ghose" userId="03b859d6-e572-462f-9165-df4537e7c085" providerId="ADAL" clId="{4FFBD23C-FCB6-4533-A2F4-FA3F2DB967B5}" dt="2021-10-03T07:49:56.086" v="1144" actId="729"/>
        <pc:sldMkLst>
          <pc:docMk/>
          <pc:sldMk cId="3294983816" sldId="365"/>
        </pc:sldMkLst>
      </pc:sldChg>
      <pc:sldChg chg="mod modShow">
        <pc:chgData name="Jaydeep Ghose" userId="03b859d6-e572-462f-9165-df4537e7c085" providerId="ADAL" clId="{4FFBD23C-FCB6-4533-A2F4-FA3F2DB967B5}" dt="2021-10-03T07:49:56.086" v="1144" actId="729"/>
        <pc:sldMkLst>
          <pc:docMk/>
          <pc:sldMk cId="4282914633" sldId="366"/>
        </pc:sldMkLst>
      </pc:sldChg>
      <pc:sldChg chg="mod modShow">
        <pc:chgData name="Jaydeep Ghose" userId="03b859d6-e572-462f-9165-df4537e7c085" providerId="ADAL" clId="{4FFBD23C-FCB6-4533-A2F4-FA3F2DB967B5}" dt="2021-10-03T07:49:56.086" v="1144" actId="729"/>
        <pc:sldMkLst>
          <pc:docMk/>
          <pc:sldMk cId="1924603575" sldId="367"/>
        </pc:sldMkLst>
      </pc:sldChg>
      <pc:sldChg chg="mod modShow">
        <pc:chgData name="Jaydeep Ghose" userId="03b859d6-e572-462f-9165-df4537e7c085" providerId="ADAL" clId="{4FFBD23C-FCB6-4533-A2F4-FA3F2DB967B5}" dt="2021-10-03T07:49:56.086" v="1144" actId="729"/>
        <pc:sldMkLst>
          <pc:docMk/>
          <pc:sldMk cId="2005399570" sldId="368"/>
        </pc:sldMkLst>
      </pc:sldChg>
      <pc:sldChg chg="mod modShow">
        <pc:chgData name="Jaydeep Ghose" userId="03b859d6-e572-462f-9165-df4537e7c085" providerId="ADAL" clId="{4FFBD23C-FCB6-4533-A2F4-FA3F2DB967B5}" dt="2021-10-03T07:49:56.086" v="1144" actId="729"/>
        <pc:sldMkLst>
          <pc:docMk/>
          <pc:sldMk cId="558815653" sldId="369"/>
        </pc:sldMkLst>
      </pc:sldChg>
      <pc:sldChg chg="mod modShow">
        <pc:chgData name="Jaydeep Ghose" userId="03b859d6-e572-462f-9165-df4537e7c085" providerId="ADAL" clId="{4FFBD23C-FCB6-4533-A2F4-FA3F2DB967B5}" dt="2021-10-03T07:49:56.086" v="1144" actId="729"/>
        <pc:sldMkLst>
          <pc:docMk/>
          <pc:sldMk cId="2256180721" sldId="370"/>
        </pc:sldMkLst>
      </pc:sldChg>
      <pc:sldChg chg="mod modShow">
        <pc:chgData name="Jaydeep Ghose" userId="03b859d6-e572-462f-9165-df4537e7c085" providerId="ADAL" clId="{4FFBD23C-FCB6-4533-A2F4-FA3F2DB967B5}" dt="2021-10-03T07:49:56.086" v="1144" actId="729"/>
        <pc:sldMkLst>
          <pc:docMk/>
          <pc:sldMk cId="1570129804" sldId="371"/>
        </pc:sldMkLst>
      </pc:sldChg>
      <pc:sldChg chg="mod modShow">
        <pc:chgData name="Jaydeep Ghose" userId="03b859d6-e572-462f-9165-df4537e7c085" providerId="ADAL" clId="{4FFBD23C-FCB6-4533-A2F4-FA3F2DB967B5}" dt="2021-10-03T07:49:56.086" v="1144" actId="729"/>
        <pc:sldMkLst>
          <pc:docMk/>
          <pc:sldMk cId="2703630874" sldId="372"/>
        </pc:sldMkLst>
      </pc:sldChg>
      <pc:sldChg chg="modSp mod">
        <pc:chgData name="Jaydeep Ghose" userId="03b859d6-e572-462f-9165-df4537e7c085" providerId="ADAL" clId="{4FFBD23C-FCB6-4533-A2F4-FA3F2DB967B5}" dt="2021-10-03T07:21:52.284" v="62" actId="20577"/>
        <pc:sldMkLst>
          <pc:docMk/>
          <pc:sldMk cId="3910061377" sldId="373"/>
        </pc:sldMkLst>
        <pc:spChg chg="mod">
          <ac:chgData name="Jaydeep Ghose" userId="03b859d6-e572-462f-9165-df4537e7c085" providerId="ADAL" clId="{4FFBD23C-FCB6-4533-A2F4-FA3F2DB967B5}" dt="2021-10-03T07:21:52.284" v="62" actId="20577"/>
          <ac:spMkLst>
            <pc:docMk/>
            <pc:sldMk cId="3910061377" sldId="373"/>
            <ac:spMk id="3" creationId="{1DD2B68E-A60C-4CB0-BBA2-9E4FBACF9281}"/>
          </ac:spMkLst>
        </pc:spChg>
      </pc:sldChg>
      <pc:sldChg chg="modSp mod">
        <pc:chgData name="Jaydeep Ghose" userId="03b859d6-e572-462f-9165-df4537e7c085" providerId="ADAL" clId="{4FFBD23C-FCB6-4533-A2F4-FA3F2DB967B5}" dt="2021-10-03T07:27:42.413" v="121" actId="14100"/>
        <pc:sldMkLst>
          <pc:docMk/>
          <pc:sldMk cId="777791595" sldId="376"/>
        </pc:sldMkLst>
        <pc:spChg chg="mod">
          <ac:chgData name="Jaydeep Ghose" userId="03b859d6-e572-462f-9165-df4537e7c085" providerId="ADAL" clId="{4FFBD23C-FCB6-4533-A2F4-FA3F2DB967B5}" dt="2021-10-03T07:27:42.413" v="121" actId="14100"/>
          <ac:spMkLst>
            <pc:docMk/>
            <pc:sldMk cId="777791595" sldId="376"/>
            <ac:spMk id="8" creationId="{F231EFC5-36E9-4FD0-B958-926B7D27096B}"/>
          </ac:spMkLst>
        </pc:spChg>
      </pc:sldChg>
      <pc:sldChg chg="addSp delSp modSp mod">
        <pc:chgData name="Jaydeep Ghose" userId="03b859d6-e572-462f-9165-df4537e7c085" providerId="ADAL" clId="{4FFBD23C-FCB6-4533-A2F4-FA3F2DB967B5}" dt="2021-10-03T07:26:26.168" v="107" actId="26606"/>
        <pc:sldMkLst>
          <pc:docMk/>
          <pc:sldMk cId="2702333264" sldId="377"/>
        </pc:sldMkLst>
        <pc:spChg chg="del mod">
          <ac:chgData name="Jaydeep Ghose" userId="03b859d6-e572-462f-9165-df4537e7c085" providerId="ADAL" clId="{4FFBD23C-FCB6-4533-A2F4-FA3F2DB967B5}" dt="2021-10-03T07:25:26.751" v="102" actId="12084"/>
          <ac:spMkLst>
            <pc:docMk/>
            <pc:sldMk cId="2702333264" sldId="377"/>
            <ac:spMk id="3" creationId="{DB4E2C2B-1A61-428E-B5DA-833B8BB2E28C}"/>
          </ac:spMkLst>
        </pc:spChg>
        <pc:graphicFrameChg chg="add mod modGraphic">
          <ac:chgData name="Jaydeep Ghose" userId="03b859d6-e572-462f-9165-df4537e7c085" providerId="ADAL" clId="{4FFBD23C-FCB6-4533-A2F4-FA3F2DB967B5}" dt="2021-10-03T07:26:26.168" v="107" actId="26606"/>
          <ac:graphicFrameMkLst>
            <pc:docMk/>
            <pc:sldMk cId="2702333264" sldId="377"/>
            <ac:graphicFrameMk id="4" creationId="{AADC712D-94D9-4DAB-95DE-942311A18E98}"/>
          </ac:graphicFrameMkLst>
        </pc:graphicFrameChg>
      </pc:sldChg>
      <pc:sldChg chg="add del">
        <pc:chgData name="Jaydeep Ghose" userId="03b859d6-e572-462f-9165-df4537e7c085" providerId="ADAL" clId="{4FFBD23C-FCB6-4533-A2F4-FA3F2DB967B5}" dt="2021-10-03T07:34:53.264" v="352" actId="47"/>
        <pc:sldMkLst>
          <pc:docMk/>
          <pc:sldMk cId="314586685" sldId="378"/>
        </pc:sldMkLst>
      </pc:sldChg>
      <pc:sldChg chg="delSp modSp add mod">
        <pc:chgData name="Jaydeep Ghose" userId="03b859d6-e572-462f-9165-df4537e7c085" providerId="ADAL" clId="{4FFBD23C-FCB6-4533-A2F4-FA3F2DB967B5}" dt="2021-10-03T07:46:11.257" v="947" actId="20577"/>
        <pc:sldMkLst>
          <pc:docMk/>
          <pc:sldMk cId="2841922037" sldId="379"/>
        </pc:sldMkLst>
        <pc:spChg chg="mod">
          <ac:chgData name="Jaydeep Ghose" userId="03b859d6-e572-462f-9165-df4537e7c085" providerId="ADAL" clId="{4FFBD23C-FCB6-4533-A2F4-FA3F2DB967B5}" dt="2021-10-03T07:46:11.257" v="947" actId="20577"/>
          <ac:spMkLst>
            <pc:docMk/>
            <pc:sldMk cId="2841922037" sldId="379"/>
            <ac:spMk id="2" creationId="{00000000-0000-0000-0000-000000000000}"/>
          </ac:spMkLst>
        </pc:spChg>
        <pc:spChg chg="del">
          <ac:chgData name="Jaydeep Ghose" userId="03b859d6-e572-462f-9165-df4537e7c085" providerId="ADAL" clId="{4FFBD23C-FCB6-4533-A2F4-FA3F2DB967B5}" dt="2021-10-03T07:36:58.882" v="369" actId="478"/>
          <ac:spMkLst>
            <pc:docMk/>
            <pc:sldMk cId="2841922037" sldId="379"/>
            <ac:spMk id="10" creationId="{2733687A-93AC-41B6-90A3-517893129FD2}"/>
          </ac:spMkLst>
        </pc:spChg>
        <pc:spChg chg="del">
          <ac:chgData name="Jaydeep Ghose" userId="03b859d6-e572-462f-9165-df4537e7c085" providerId="ADAL" clId="{4FFBD23C-FCB6-4533-A2F4-FA3F2DB967B5}" dt="2021-10-03T07:36:57.616" v="368" actId="478"/>
          <ac:spMkLst>
            <pc:docMk/>
            <pc:sldMk cId="2841922037" sldId="379"/>
            <ac:spMk id="11" creationId="{9D7BA5FD-6FA0-4EA3-9895-4BB9362C3E8A}"/>
          </ac:spMkLst>
        </pc:spChg>
        <pc:spChg chg="mod">
          <ac:chgData name="Jaydeep Ghose" userId="03b859d6-e572-462f-9165-df4537e7c085" providerId="ADAL" clId="{4FFBD23C-FCB6-4533-A2F4-FA3F2DB967B5}" dt="2021-10-03T07:39:31.475" v="411" actId="14100"/>
          <ac:spMkLst>
            <pc:docMk/>
            <pc:sldMk cId="2841922037" sldId="379"/>
            <ac:spMk id="26" creationId="{00000000-0000-0000-0000-000000000000}"/>
          </ac:spMkLst>
        </pc:spChg>
        <pc:spChg chg="mod">
          <ac:chgData name="Jaydeep Ghose" userId="03b859d6-e572-462f-9165-df4537e7c085" providerId="ADAL" clId="{4FFBD23C-FCB6-4533-A2F4-FA3F2DB967B5}" dt="2021-10-03T07:36:31.318" v="353" actId="20577"/>
          <ac:spMkLst>
            <pc:docMk/>
            <pc:sldMk cId="2841922037" sldId="379"/>
            <ac:spMk id="31" creationId="{00000000-0000-0000-0000-000000000000}"/>
          </ac:spMkLst>
        </pc:spChg>
        <pc:spChg chg="mod">
          <ac:chgData name="Jaydeep Ghose" userId="03b859d6-e572-462f-9165-df4537e7c085" providerId="ADAL" clId="{4FFBD23C-FCB6-4533-A2F4-FA3F2DB967B5}" dt="2021-10-03T07:36:44.848" v="360" actId="20577"/>
          <ac:spMkLst>
            <pc:docMk/>
            <pc:sldMk cId="2841922037" sldId="379"/>
            <ac:spMk id="32" creationId="{00000000-0000-0000-0000-000000000000}"/>
          </ac:spMkLst>
        </pc:spChg>
        <pc:spChg chg="mod">
          <ac:chgData name="Jaydeep Ghose" userId="03b859d6-e572-462f-9165-df4537e7c085" providerId="ADAL" clId="{4FFBD23C-FCB6-4533-A2F4-FA3F2DB967B5}" dt="2021-10-03T07:37:20.412" v="371" actId="14100"/>
          <ac:spMkLst>
            <pc:docMk/>
            <pc:sldMk cId="2841922037" sldId="379"/>
            <ac:spMk id="35" creationId="{00000000-0000-0000-0000-000000000000}"/>
          </ac:spMkLst>
        </pc:spChg>
        <pc:spChg chg="mod">
          <ac:chgData name="Jaydeep Ghose" userId="03b859d6-e572-462f-9165-df4537e7c085" providerId="ADAL" clId="{4FFBD23C-FCB6-4533-A2F4-FA3F2DB967B5}" dt="2021-10-03T07:36:41.674" v="358" actId="20577"/>
          <ac:spMkLst>
            <pc:docMk/>
            <pc:sldMk cId="2841922037" sldId="379"/>
            <ac:spMk id="36" creationId="{00000000-0000-0000-0000-000000000000}"/>
          </ac:spMkLst>
        </pc:spChg>
        <pc:spChg chg="mod">
          <ac:chgData name="Jaydeep Ghose" userId="03b859d6-e572-462f-9165-df4537e7c085" providerId="ADAL" clId="{4FFBD23C-FCB6-4533-A2F4-FA3F2DB967B5}" dt="2021-10-03T07:36:53.826" v="366" actId="20577"/>
          <ac:spMkLst>
            <pc:docMk/>
            <pc:sldMk cId="2841922037" sldId="379"/>
            <ac:spMk id="38" creationId="{00000000-0000-0000-0000-000000000000}"/>
          </ac:spMkLst>
        </pc:spChg>
        <pc:graphicFrameChg chg="mod modGraphic">
          <ac:chgData name="Jaydeep Ghose" userId="03b859d6-e572-462f-9165-df4537e7c085" providerId="ADAL" clId="{4FFBD23C-FCB6-4533-A2F4-FA3F2DB967B5}" dt="2021-10-03T07:39:27.058" v="410" actId="2165"/>
          <ac:graphicFrameMkLst>
            <pc:docMk/>
            <pc:sldMk cId="2841922037" sldId="379"/>
            <ac:graphicFrameMk id="3" creationId="{5DD24922-C582-44CD-A02F-2B244F08FC76}"/>
          </ac:graphicFrameMkLst>
        </pc:graphicFrameChg>
        <pc:graphicFrameChg chg="modGraphic">
          <ac:chgData name="Jaydeep Ghose" userId="03b859d6-e572-462f-9165-df4537e7c085" providerId="ADAL" clId="{4FFBD23C-FCB6-4533-A2F4-FA3F2DB967B5}" dt="2021-10-03T07:42:33.743" v="672" actId="20577"/>
          <ac:graphicFrameMkLst>
            <pc:docMk/>
            <pc:sldMk cId="2841922037" sldId="379"/>
            <ac:graphicFrameMk id="8" creationId="{10B62FA5-6BC3-4139-BF4B-BC0533FC9E30}"/>
          </ac:graphicFrameMkLst>
        </pc:graphicFrameChg>
        <pc:graphicFrameChg chg="modGraphic">
          <ac:chgData name="Jaydeep Ghose" userId="03b859d6-e572-462f-9165-df4537e7c085" providerId="ADAL" clId="{4FFBD23C-FCB6-4533-A2F4-FA3F2DB967B5}" dt="2021-10-03T07:42:10.855" v="621" actId="20577"/>
          <ac:graphicFrameMkLst>
            <pc:docMk/>
            <pc:sldMk cId="2841922037" sldId="379"/>
            <ac:graphicFrameMk id="12" creationId="{B867AE09-33C3-49E9-B17D-862E145FF3BD}"/>
          </ac:graphicFrameMkLst>
        </pc:graphicFrameChg>
        <pc:graphicFrameChg chg="modGraphic">
          <ac:chgData name="Jaydeep Ghose" userId="03b859d6-e572-462f-9165-df4537e7c085" providerId="ADAL" clId="{4FFBD23C-FCB6-4533-A2F4-FA3F2DB967B5}" dt="2021-10-03T07:42:51.910" v="723" actId="20577"/>
          <ac:graphicFrameMkLst>
            <pc:docMk/>
            <pc:sldMk cId="2841922037" sldId="379"/>
            <ac:graphicFrameMk id="15" creationId="{89CDC020-1616-4B68-BB90-4858E3927B7F}"/>
          </ac:graphicFrameMkLst>
        </pc:graphicFrameChg>
        <pc:cxnChg chg="del">
          <ac:chgData name="Jaydeep Ghose" userId="03b859d6-e572-462f-9165-df4537e7c085" providerId="ADAL" clId="{4FFBD23C-FCB6-4533-A2F4-FA3F2DB967B5}" dt="2021-10-03T07:36:59.698" v="370" actId="478"/>
          <ac:cxnSpMkLst>
            <pc:docMk/>
            <pc:sldMk cId="2841922037" sldId="379"/>
            <ac:cxnSpMk id="5" creationId="{ED35A697-7EC0-4FC6-9291-A442BAD13226}"/>
          </ac:cxnSpMkLst>
        </pc:cxnChg>
        <pc:cxnChg chg="del">
          <ac:chgData name="Jaydeep Ghose" userId="03b859d6-e572-462f-9165-df4537e7c085" providerId="ADAL" clId="{4FFBD23C-FCB6-4533-A2F4-FA3F2DB967B5}" dt="2021-10-03T07:36:55.927" v="367" actId="478"/>
          <ac:cxnSpMkLst>
            <pc:docMk/>
            <pc:sldMk cId="2841922037" sldId="379"/>
            <ac:cxnSpMk id="6" creationId="{5C8071F0-14EC-46B5-92A0-BC010119DE41}"/>
          </ac:cxnSpMkLst>
        </pc:cxnChg>
      </pc:sldChg>
      <pc:sldChg chg="del">
        <pc:chgData name="Jaydeep Ghose" userId="03b859d6-e572-462f-9165-df4537e7c085" providerId="ADAL" clId="{4FFBD23C-FCB6-4533-A2F4-FA3F2DB967B5}" dt="2021-10-03T07:31:43.083" v="342" actId="47"/>
        <pc:sldMkLst>
          <pc:docMk/>
          <pc:sldMk cId="3119999756" sldId="379"/>
        </pc:sldMkLst>
      </pc:sldChg>
      <pc:sldChg chg="modSp new mod">
        <pc:chgData name="Jaydeep Ghose" userId="03b859d6-e572-462f-9165-df4537e7c085" providerId="ADAL" clId="{4FFBD23C-FCB6-4533-A2F4-FA3F2DB967B5}" dt="2021-10-03T07:51:31.719" v="1168" actId="255"/>
        <pc:sldMkLst>
          <pc:docMk/>
          <pc:sldMk cId="3102550479" sldId="380"/>
        </pc:sldMkLst>
        <pc:spChg chg="mod">
          <ac:chgData name="Jaydeep Ghose" userId="03b859d6-e572-462f-9165-df4537e7c085" providerId="ADAL" clId="{4FFBD23C-FCB6-4533-A2F4-FA3F2DB967B5}" dt="2021-10-03T07:51:31.719" v="1168" actId="255"/>
          <ac:spMkLst>
            <pc:docMk/>
            <pc:sldMk cId="3102550479" sldId="380"/>
            <ac:spMk id="3" creationId="{BD4FBAB1-AF82-4D16-A398-83DA7116CC22}"/>
          </ac:spMkLst>
        </pc:spChg>
      </pc:sldChg>
    </pc:docChg>
  </pc:docChgLst>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a:t>CCTV live video capture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CCTV live video capture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03-Oct-21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20</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03-Oct-21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GitHub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Jupyter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007986320"/>
              </p:ext>
            </p:extLst>
          </p:nvPr>
        </p:nvGraphicFramePr>
        <p:xfrm>
          <a:off x="381000" y="1143000"/>
          <a:ext cx="11166568" cy="3169920"/>
        </p:xfrm>
        <a:graphic>
          <a:graphicData uri="http://schemas.openxmlformats.org/drawingml/2006/table">
            <a:tbl>
              <a:tblPr firstRow="1" bandRow="1">
                <a:tableStyleId>{21E4AEA4-8DFA-4A89-87EB-49C32662AFE0}</a:tableStyleId>
              </a:tblPr>
              <a:tblGrid>
                <a:gridCol w="775456">
                  <a:extLst>
                    <a:ext uri="{9D8B030D-6E8A-4147-A177-3AD203B41FA5}">
                      <a16:colId xmlns:a16="http://schemas.microsoft.com/office/drawing/2014/main" val="20000"/>
                    </a:ext>
                  </a:extLst>
                </a:gridCol>
                <a:gridCol w="1318276">
                  <a:extLst>
                    <a:ext uri="{9D8B030D-6E8A-4147-A177-3AD203B41FA5}">
                      <a16:colId xmlns:a16="http://schemas.microsoft.com/office/drawing/2014/main" val="20001"/>
                    </a:ext>
                  </a:extLst>
                </a:gridCol>
                <a:gridCol w="1706003">
                  <a:extLst>
                    <a:ext uri="{9D8B030D-6E8A-4147-A177-3AD203B41FA5}">
                      <a16:colId xmlns:a16="http://schemas.microsoft.com/office/drawing/2014/main" val="20002"/>
                    </a:ext>
                  </a:extLst>
                </a:gridCol>
                <a:gridCol w="3179370">
                  <a:extLst>
                    <a:ext uri="{9D8B030D-6E8A-4147-A177-3AD203B41FA5}">
                      <a16:colId xmlns:a16="http://schemas.microsoft.com/office/drawing/2014/main" val="20003"/>
                    </a:ext>
                  </a:extLst>
                </a:gridCol>
                <a:gridCol w="4187463">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lnB w="12700" cmpd="sng">
                      <a:noFill/>
                    </a:lnB>
                  </a:tcPr>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lnR w="12700" cmpd="sng">
                      <a:noFill/>
                    </a:lnR>
                  </a:tcPr>
                </a:tc>
                <a:tc>
                  <a:txBody>
                    <a:bodyPr/>
                    <a:lstStyle/>
                    <a:p>
                      <a:pPr marL="0" marR="0">
                        <a:spcBef>
                          <a:spcPts val="0"/>
                        </a:spcBef>
                        <a:spcAft>
                          <a:spcPts val="0"/>
                        </a:spcAft>
                      </a:pPr>
                      <a:r>
                        <a:rPr lang="en-US" sz="1600" dirty="0">
                          <a:solidFill>
                            <a:schemeClr val="tx1"/>
                          </a:solidFill>
                          <a:effectLst/>
                        </a:rPr>
                        <a:t>Software</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54392" marR="54392"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spcBef>
                          <a:spcPts val="0"/>
                        </a:spcBef>
                        <a:spcAft>
                          <a:spcPts val="0"/>
                        </a:spcAft>
                      </a:pPr>
                      <a:r>
                        <a:rPr lang="en-US" sz="1600" dirty="0">
                          <a:effectLst/>
                        </a:rPr>
                        <a:t>Jupyter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lnL w="12700" cmpd="sng">
                      <a:noFill/>
                    </a:lnL>
                  </a:tcPr>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lnT w="12700" cmpd="sng">
                      <a:noFill/>
                    </a:lnT>
                  </a:tcPr>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rPr>
                        <a:t>WhatsApp</a:t>
                      </a:r>
                    </a:p>
                    <a:p>
                      <a:pPr marL="0" marR="0">
                        <a:spcBef>
                          <a:spcPts val="0"/>
                        </a:spcBef>
                        <a:spcAft>
                          <a:spcPts val="0"/>
                        </a:spcAft>
                      </a:pPr>
                      <a:r>
                        <a:rPr lang="en-US" sz="1600" dirty="0">
                          <a:effectLst/>
                        </a:rPr>
                        <a:t>Google Colab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hlinkClick r:id="rId3"/>
                      </a:endParaRPr>
                    </a:p>
                    <a:p>
                      <a:pPr marL="0" marR="0">
                        <a:spcBef>
                          <a:spcPts val="0"/>
                        </a:spcBef>
                        <a:spcAft>
                          <a:spcPts val="0"/>
                        </a:spcAft>
                      </a:pPr>
                      <a:r>
                        <a:rPr lang="en-US" sz="1600" u="sng" dirty="0">
                          <a:effectLst/>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dirty="0">
                <a:solidFill>
                  <a:schemeClr val="tx1"/>
                </a:solidFill>
                <a:latin typeface="Fugaz One" pitchFamily="2" charset="0"/>
              </a:rPr>
              <a:t>THANK YOU </a:t>
            </a:r>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Jupyter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spid="_x0000_s1037" name="Worksheet" r:id="rId4" imgW="11468277" imgH="4616536" progId="Excel.Sheet.12">
                  <p:embed/>
                </p:oleObj>
              </mc:Choice>
              <mc:Fallback>
                <p:oleObj name="Worksheet" r:id="rId4" imgW="11468277" imgH="4616536" progId="Excel.Sheet.12">
                  <p:embed/>
                  <p:pic>
                    <p:nvPicPr>
                      <p:cNvPr id="7" name="Object 6"/>
                      <p:cNvPicPr/>
                      <p:nvPr/>
                    </p:nvPicPr>
                    <p:blipFill>
                      <a:blip r:embed="rId5"/>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spid="_x0000_s2061" name="Worksheet" r:id="rId3" imgW="11582400" imgH="3467021" progId="Excel.Sheet.12">
                  <p:embed/>
                </p:oleObj>
              </mc:Choice>
              <mc:Fallback>
                <p:oleObj name="Worksheet" r:id="rId3" imgW="11582400" imgH="3467021" progId="Excel.Sheet.12">
                  <p:embed/>
                  <p:pic>
                    <p:nvPicPr>
                      <p:cNvPr id="5" name="Object 4"/>
                      <p:cNvPicPr/>
                      <p:nvPr/>
                    </p:nvPicPr>
                    <p:blipFill>
                      <a:blip r:embed="rId4"/>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2874480424"/>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ZigBee-based wearable sensor system to automatically detect fall situations and notify the in-house correspondents via ZigBee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Kevitt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633046117"/>
              </p:ext>
            </p:extLst>
          </p:nvPr>
        </p:nvGraphicFramePr>
        <p:xfrm>
          <a:off x="4357434" y="3916415"/>
          <a:ext cx="2334059" cy="962290"/>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1199500363"/>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NumPy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Keras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6587</TotalTime>
  <Words>2238</Words>
  <Application>Microsoft Office PowerPoint</Application>
  <PresentationFormat>Widescreen</PresentationFormat>
  <Paragraphs>308</Paragraphs>
  <Slides>24</Slides>
  <Notes>3</Notes>
  <HiddenSlides>12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7" baseType="lpstr">
      <vt:lpstr>Arial</vt:lpstr>
      <vt:lpstr>Calibri</vt:lpstr>
      <vt:lpstr>Calibri Light</vt:lpstr>
      <vt:lpstr>Fugaz One</vt:lpstr>
      <vt:lpstr>Helvetica</vt:lpstr>
      <vt:lpstr>Helvetica Light</vt:lpstr>
      <vt:lpstr>Helvetica Neue</vt:lpstr>
      <vt:lpstr>Times New Roman</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Rajeev Kumar</cp:lastModifiedBy>
  <cp:revision>391</cp:revision>
  <dcterms:created xsi:type="dcterms:W3CDTF">2018-10-16T06:13:57Z</dcterms:created>
  <dcterms:modified xsi:type="dcterms:W3CDTF">2021-10-03T14:09:03Z</dcterms:modified>
</cp:coreProperties>
</file>